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46" autoAdjust="0"/>
    <p:restoredTop sz="94660"/>
  </p:normalViewPr>
  <p:slideViewPr>
    <p:cSldViewPr snapToGrid="0">
      <p:cViewPr>
        <p:scale>
          <a:sx n="66" d="100"/>
          <a:sy n="66" d="100"/>
        </p:scale>
        <p:origin x="354" y="7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846CB-F32E-45F1-8129-0E12DD389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46AC376-AFB7-4E30-8FB2-F5F2648D0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820A67-EBBF-449A-A429-0183FB0AB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BD23-BE01-4E50-A1F0-99590D17D549}" type="datetimeFigureOut">
              <a:rPr kumimoji="1" lang="ja-JP" altLang="en-US" smtClean="0"/>
              <a:t>2019/4/21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E26048-2214-437A-A998-2C3B7F2C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9DEAC5-AC57-40E9-9EE6-DB9D39A5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47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DDEEFA-300A-40DF-AF7E-6F66A1BC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D932CE-E21F-45CF-B931-622CFDF5E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8AFBA3-56C6-4F61-8A49-D5D300E62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BD23-BE01-4E50-A1F0-99590D17D549}" type="datetimeFigureOut">
              <a:rPr kumimoji="1" lang="ja-JP" altLang="en-US" smtClean="0"/>
              <a:t>2019/4/21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8C890D-95FE-4B5C-9462-D860EE474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87F066-52A0-4DD7-93E6-54213FEF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67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E051EA2-3F52-488D-8333-BF0D440ABC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B3E0CE-3D0A-4A83-837B-D82289D76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3CF6A2-C8FC-47C4-BD31-4CB9F8181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BD23-BE01-4E50-A1F0-99590D17D549}" type="datetimeFigureOut">
              <a:rPr kumimoji="1" lang="ja-JP" altLang="en-US" smtClean="0"/>
              <a:t>2019/4/21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2DE787-D158-4A60-A4DE-A5B0EDE96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C8CDA2-F629-4656-8F33-B3D65E0D9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29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931945-6056-48F4-902B-62F85FF66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188659-D7A2-4A34-9A62-16A0834F5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C4942C-E635-461C-B46F-3C77705A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BD23-BE01-4E50-A1F0-99590D17D549}" type="datetimeFigureOut">
              <a:rPr kumimoji="1" lang="ja-JP" altLang="en-US" smtClean="0"/>
              <a:t>2019/4/21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F70BC6-F850-4F68-9FE9-D1C221D56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F07380-EC39-4495-AE34-FDB50AD55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54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31AC20-9B83-452D-9AAB-FAFD5277B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8A2F4D-4D39-4F38-965E-A040F5DAE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231F69-D0C3-42D0-9794-A07484755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BD23-BE01-4E50-A1F0-99590D17D549}" type="datetimeFigureOut">
              <a:rPr kumimoji="1" lang="ja-JP" altLang="en-US" smtClean="0"/>
              <a:t>2019/4/21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5808AD-89CD-491B-BE19-1F534C153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926C51-A507-4628-8C6F-9A5C1D5FA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56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FE086C-864A-4F32-BF44-5D4E30CD9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3503AE-AEAD-4018-9E55-DA6A332C9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F20E37-3BCC-4DF1-BE73-E837E08D4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34D8B4-5121-416C-AFA9-9D3E26484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BD23-BE01-4E50-A1F0-99590D17D549}" type="datetimeFigureOut">
              <a:rPr kumimoji="1" lang="ja-JP" altLang="en-US" smtClean="0"/>
              <a:t>2019/4/21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EB5E120-DB96-4307-A9B5-F2BE7BDE9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8870B3-2136-4AA9-8B05-48B41B41F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13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63345B-7E8A-4BDE-8293-D9EEF5AB7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0A3B18E-8E9A-490F-B836-3104985D6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AA47ACF-96F3-4E04-8878-E73AAF8E2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F8F1CB3-5241-4686-863E-BA4F3C580B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8E3D29-376B-4BE4-8ACD-D939ABF872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471B71-1493-4EA5-A46B-A464806FF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BD23-BE01-4E50-A1F0-99590D17D549}" type="datetimeFigureOut">
              <a:rPr kumimoji="1" lang="ja-JP" altLang="en-US" smtClean="0"/>
              <a:t>2019/4/21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C14247E-B680-402D-A065-626521033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EF8ABB4-8D55-4F57-8A20-9EEC3A71E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06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5A92EC-9DD3-4FA4-ACBE-6169D9DAF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66E59B0-F4EF-4FEA-91BC-1CAB87F0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BD23-BE01-4E50-A1F0-99590D17D549}" type="datetimeFigureOut">
              <a:rPr kumimoji="1" lang="ja-JP" altLang="en-US" smtClean="0"/>
              <a:t>2019/4/21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D8B55E3-7FE1-44D0-9C43-1AD21340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87A8996-3272-4BDA-96B1-962B8DA47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57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B45C1BE-F2B1-4DC2-9559-B2A65F2D7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BD23-BE01-4E50-A1F0-99590D17D549}" type="datetimeFigureOut">
              <a:rPr kumimoji="1" lang="ja-JP" altLang="en-US" smtClean="0"/>
              <a:t>2019/4/21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3DEEF5-54F7-4502-95A2-3426FD316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38B0A4-08C9-4A6E-8D1C-F5B6898BB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84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D96D77-1349-4E15-B792-8275C90FA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B2C513-DBC2-4FBA-A794-9EA6EC8DF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3DCFE7C-6577-4138-91DE-4D6259F39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784199-6244-4013-8D2F-5C95D2618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BD23-BE01-4E50-A1F0-99590D17D549}" type="datetimeFigureOut">
              <a:rPr kumimoji="1" lang="ja-JP" altLang="en-US" smtClean="0"/>
              <a:t>2019/4/21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C50962-D623-4D40-A24A-93F2B23C5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528219-66C3-493A-AF7E-E7B1263CC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37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E42B18-ED41-4025-8A85-F3B19F47E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EE66217-FF89-42F0-A1CF-0E91FC0797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5A94B71-71FC-448C-B96B-1D4544505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F73599-2560-42E4-80FF-BDA66C30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BD23-BE01-4E50-A1F0-99590D17D549}" type="datetimeFigureOut">
              <a:rPr kumimoji="1" lang="ja-JP" altLang="en-US" smtClean="0"/>
              <a:t>2019/4/21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22FF65-4717-4AD3-83FD-011ACC294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96221A-5B93-4253-A937-27A49E299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89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CEE5A14-6FD8-44B4-8E77-9E0F9F228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E61149-18BB-4ADD-B2BA-4927BF411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0BA8CF-8B48-4746-8060-156040AFE2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7BD23-BE01-4E50-A1F0-99590D17D549}" type="datetimeFigureOut">
              <a:rPr kumimoji="1" lang="ja-JP" altLang="en-US" smtClean="0"/>
              <a:t>2019/4/21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78755A-6D7B-4AE3-8EA3-4FB35AED04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A0D0EA-AD5B-4DD2-B0D5-536D2A1F6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AEB75-A94E-4C9C-AA78-4618B1CF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82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9D3EF0A-4781-4432-A016-ECDD13A6A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0" y="980051"/>
            <a:ext cx="5951382" cy="418703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4F266AD-725B-4A9D-B448-4C000F95C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字幕 2">
            <a:extLst>
              <a:ext uri="{FF2B5EF4-FFF2-40B4-BE49-F238E27FC236}">
                <a16:creationId xmlns:a16="http://schemas.microsoft.com/office/drawing/2014/main" id="{79C1F0FF-2522-4B4C-B076-83460FEDAE42}"/>
              </a:ext>
            </a:extLst>
          </p:cNvPr>
          <p:cNvSpPr txBox="1">
            <a:spLocks/>
          </p:cNvSpPr>
          <p:nvPr/>
        </p:nvSpPr>
        <p:spPr>
          <a:xfrm>
            <a:off x="6697881" y="1409483"/>
            <a:ext cx="4711745" cy="7387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000000"/>
                </a:solidFill>
              </a:rPr>
              <a:t>１</a:t>
            </a:r>
            <a:r>
              <a:rPr lang="en-US" altLang="ja-JP" sz="2800" dirty="0">
                <a:solidFill>
                  <a:srgbClr val="000000"/>
                </a:solidFill>
              </a:rPr>
              <a:t>.</a:t>
            </a:r>
            <a:r>
              <a:rPr lang="ja-JP" altLang="en-US" sz="2800" dirty="0">
                <a:solidFill>
                  <a:srgbClr val="000000"/>
                </a:solidFill>
              </a:rPr>
              <a:t>メディア設定</a:t>
            </a:r>
            <a:endParaRPr lang="en-US" altLang="ja-JP" sz="28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E1D5BC7-0E59-4273-A85A-51ACD7123A0F}"/>
              </a:ext>
            </a:extLst>
          </p:cNvPr>
          <p:cNvSpPr txBox="1"/>
          <p:nvPr/>
        </p:nvSpPr>
        <p:spPr>
          <a:xfrm>
            <a:off x="6999853" y="417906"/>
            <a:ext cx="4800261" cy="16445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37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04_</a:t>
            </a:r>
            <a:r>
              <a:rPr lang="ja-JP" altLang="en-US" sz="37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メディア、パーマリンク設定</a:t>
            </a:r>
            <a:endParaRPr kumimoji="1" lang="en-US" altLang="ja-JP" sz="3700" b="1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1A2DF782-05C0-4D39-B1D7-74C2B03D5E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7888" y="2539197"/>
            <a:ext cx="5312226" cy="384210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ja-JP" sz="1800" dirty="0">
                <a:solidFill>
                  <a:srgbClr val="000000"/>
                </a:solidFill>
              </a:rPr>
              <a:t>WordPress</a:t>
            </a:r>
            <a:r>
              <a:rPr lang="ja-JP" altLang="en-US" sz="1800" dirty="0">
                <a:solidFill>
                  <a:srgbClr val="000000"/>
                </a:solidFill>
              </a:rPr>
              <a:t>では、「メディア」と表現するものの代表的なものとして</a:t>
            </a: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画像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>
                <a:solidFill>
                  <a:srgbClr val="000000"/>
                </a:solidFill>
              </a:rPr>
              <a:t>があります。</a:t>
            </a:r>
            <a:br>
              <a:rPr lang="en-US" altLang="ja-JP" sz="1800" dirty="0">
                <a:solidFill>
                  <a:srgbClr val="000000"/>
                </a:solidFill>
              </a:rPr>
            </a:br>
            <a:r>
              <a:rPr lang="en-US" altLang="ja-JP" sz="1800" dirty="0">
                <a:solidFill>
                  <a:srgbClr val="000000"/>
                </a:solidFill>
              </a:rPr>
              <a:t>※</a:t>
            </a:r>
            <a:r>
              <a:rPr lang="ja-JP" altLang="en-US" sz="1800" dirty="0">
                <a:solidFill>
                  <a:srgbClr val="000000"/>
                </a:solidFill>
              </a:rPr>
              <a:t>他にも</a:t>
            </a:r>
            <a:r>
              <a:rPr lang="en-US" altLang="ja-JP" sz="1800" dirty="0">
                <a:solidFill>
                  <a:srgbClr val="000000"/>
                </a:solidFill>
              </a:rPr>
              <a:t>mp4</a:t>
            </a:r>
            <a:r>
              <a:rPr lang="ja-JP" altLang="en-US" sz="1800" dirty="0">
                <a:solidFill>
                  <a:srgbClr val="000000"/>
                </a:solidFill>
              </a:rPr>
              <a:t>動画ファイルや</a:t>
            </a:r>
            <a:r>
              <a:rPr lang="en-US" altLang="ja-JP" sz="1800" dirty="0">
                <a:solidFill>
                  <a:srgbClr val="000000"/>
                </a:solidFill>
              </a:rPr>
              <a:t>PDF</a:t>
            </a:r>
            <a:r>
              <a:rPr lang="ja-JP" altLang="en-US" sz="1800" dirty="0">
                <a:solidFill>
                  <a:srgbClr val="000000"/>
                </a:solidFill>
              </a:rPr>
              <a:t>ファイルもメディアに入ります</a:t>
            </a:r>
            <a:endParaRPr lang="en-US" altLang="ja-JP" sz="1800" dirty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sz="1800" dirty="0">
                <a:solidFill>
                  <a:srgbClr val="000000"/>
                </a:solidFill>
              </a:rPr>
              <a:t>このメディア設定画面では、画像表示サイズの設定を行います。</a:t>
            </a:r>
            <a:endParaRPr lang="en-US" altLang="ja-JP" sz="1800" dirty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sz="1800" dirty="0">
                <a:solidFill>
                  <a:srgbClr val="000000"/>
                </a:solidFill>
              </a:rPr>
              <a:t>左画像内の赤丸で囲んだ数字は、個人的な推奨サイズですので、このままでもかまいません</a:t>
            </a:r>
            <a:endParaRPr lang="en-US" altLang="ja-JP" sz="1800" dirty="0">
              <a:solidFill>
                <a:srgbClr val="00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4422B59-B195-4292-BE47-94C25D8B128B}"/>
              </a:ext>
            </a:extLst>
          </p:cNvPr>
          <p:cNvSpPr txBox="1"/>
          <p:nvPr/>
        </p:nvSpPr>
        <p:spPr>
          <a:xfrm>
            <a:off x="7114760" y="5234656"/>
            <a:ext cx="3877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</a:rPr>
              <a:t>変更されましたら、管理画面左下の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en-US" altLang="ja-JP" dirty="0">
                <a:solidFill>
                  <a:srgbClr val="000000"/>
                </a:solidFill>
              </a:rPr>
              <a:t>『</a:t>
            </a:r>
            <a:r>
              <a:rPr lang="ja-JP" altLang="en-US" dirty="0">
                <a:solidFill>
                  <a:srgbClr val="000000"/>
                </a:solidFill>
              </a:rPr>
              <a:t>変更を保存</a:t>
            </a:r>
            <a:r>
              <a:rPr lang="en-US" altLang="ja-JP" dirty="0">
                <a:solidFill>
                  <a:srgbClr val="000000"/>
                </a:solidFill>
              </a:rPr>
              <a:t>』</a:t>
            </a:r>
            <a:r>
              <a:rPr lang="ja-JP" altLang="en-US" dirty="0">
                <a:solidFill>
                  <a:srgbClr val="000000"/>
                </a:solidFill>
              </a:rPr>
              <a:t>ボタンをクリック♪</a:t>
            </a:r>
            <a:endParaRPr lang="en-US" altLang="ja-JP" dirty="0">
              <a:solidFill>
                <a:srgbClr val="000000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5107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9D3EF0A-4781-4432-A016-ECDD13A6A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0" y="733308"/>
            <a:ext cx="6339432" cy="486194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4F266AD-725B-4A9D-B448-4C000F95C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字幕 2">
            <a:extLst>
              <a:ext uri="{FF2B5EF4-FFF2-40B4-BE49-F238E27FC236}">
                <a16:creationId xmlns:a16="http://schemas.microsoft.com/office/drawing/2014/main" id="{79C1F0FF-2522-4B4C-B076-83460FEDAE42}"/>
              </a:ext>
            </a:extLst>
          </p:cNvPr>
          <p:cNvSpPr txBox="1">
            <a:spLocks/>
          </p:cNvSpPr>
          <p:nvPr/>
        </p:nvSpPr>
        <p:spPr>
          <a:xfrm>
            <a:off x="6697881" y="1409483"/>
            <a:ext cx="4711745" cy="7387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000000"/>
                </a:solidFill>
              </a:rPr>
              <a:t>２</a:t>
            </a:r>
            <a:r>
              <a:rPr lang="en-US" altLang="ja-JP" sz="2800" dirty="0">
                <a:solidFill>
                  <a:srgbClr val="000000"/>
                </a:solidFill>
              </a:rPr>
              <a:t>.</a:t>
            </a:r>
            <a:r>
              <a:rPr lang="ja-JP" altLang="en-US" sz="2800" dirty="0">
                <a:solidFill>
                  <a:srgbClr val="000000"/>
                </a:solidFill>
              </a:rPr>
              <a:t>パーマリンク①設定</a:t>
            </a:r>
            <a:endParaRPr lang="en-US" altLang="ja-JP" sz="28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E1D5BC7-0E59-4273-A85A-51ACD7123A0F}"/>
              </a:ext>
            </a:extLst>
          </p:cNvPr>
          <p:cNvSpPr txBox="1"/>
          <p:nvPr/>
        </p:nvSpPr>
        <p:spPr>
          <a:xfrm>
            <a:off x="6999853" y="417906"/>
            <a:ext cx="4800261" cy="16445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37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04_</a:t>
            </a:r>
            <a:r>
              <a:rPr lang="ja-JP" altLang="en-US" sz="37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メディア、パーマリンク設定</a:t>
            </a:r>
            <a:endParaRPr kumimoji="1" lang="en-US" altLang="ja-JP" sz="3700" b="1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1A2DF782-05C0-4D39-B1D7-74C2B03D5E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7888" y="2539197"/>
            <a:ext cx="5312226" cy="384210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sz="1800" dirty="0">
                <a:solidFill>
                  <a:srgbClr val="000000"/>
                </a:solidFill>
              </a:rPr>
              <a:t>パーマリンクとは、これから書いていくページのみに割り当てられるの</a:t>
            </a:r>
            <a:r>
              <a:rPr lang="en-US" altLang="ja-JP" sz="1800" dirty="0">
                <a:solidFill>
                  <a:srgbClr val="000000"/>
                </a:solidFill>
              </a:rPr>
              <a:t>URL</a:t>
            </a:r>
            <a:r>
              <a:rPr lang="ja-JP" altLang="en-US" sz="1800" dirty="0">
                <a:solidFill>
                  <a:srgbClr val="000000"/>
                </a:solidFill>
              </a:rPr>
              <a:t>このことです</a:t>
            </a:r>
            <a:endParaRPr lang="en-US" altLang="ja-JP" sz="1800" dirty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sz="1800" dirty="0">
                <a:solidFill>
                  <a:srgbClr val="000000"/>
                </a:solidFill>
              </a:rPr>
              <a:t>パーマリンクは短い方がオススメですので、共通設定リストの内の</a:t>
            </a: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投稿名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>
                <a:solidFill>
                  <a:srgbClr val="000000"/>
                </a:solidFill>
              </a:rPr>
              <a:t>をオススメします</a:t>
            </a:r>
            <a:endParaRPr lang="en-US" altLang="ja-JP" sz="1800" dirty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sz="1800" dirty="0">
                <a:solidFill>
                  <a:srgbClr val="000000"/>
                </a:solidFill>
              </a:rPr>
              <a:t>投稿名にチェックを入れると、下のカスタム構造のところに、その設定が表示されますが、そのままで何もしなくて大丈夫です</a:t>
            </a:r>
            <a:endParaRPr lang="en-US" altLang="ja-JP" sz="1800" dirty="0">
              <a:solidFill>
                <a:srgbClr val="00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4422B59-B195-4292-BE47-94C25D8B128B}"/>
              </a:ext>
            </a:extLst>
          </p:cNvPr>
          <p:cNvSpPr txBox="1"/>
          <p:nvPr/>
        </p:nvSpPr>
        <p:spPr>
          <a:xfrm>
            <a:off x="7114760" y="5234656"/>
            <a:ext cx="3877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</a:rPr>
              <a:t>変更されましたら、管理画面左下の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en-US" altLang="ja-JP" dirty="0">
                <a:solidFill>
                  <a:srgbClr val="000000"/>
                </a:solidFill>
              </a:rPr>
              <a:t>『</a:t>
            </a:r>
            <a:r>
              <a:rPr lang="ja-JP" altLang="en-US" dirty="0">
                <a:solidFill>
                  <a:srgbClr val="000000"/>
                </a:solidFill>
              </a:rPr>
              <a:t>変更を保存</a:t>
            </a:r>
            <a:r>
              <a:rPr lang="en-US" altLang="ja-JP" dirty="0">
                <a:solidFill>
                  <a:srgbClr val="000000"/>
                </a:solidFill>
              </a:rPr>
              <a:t>』</a:t>
            </a:r>
            <a:r>
              <a:rPr lang="ja-JP" altLang="en-US" dirty="0">
                <a:solidFill>
                  <a:srgbClr val="000000"/>
                </a:solidFill>
              </a:rPr>
              <a:t>ボタンをクリック♪</a:t>
            </a:r>
            <a:endParaRPr lang="en-US" altLang="ja-JP" dirty="0">
              <a:solidFill>
                <a:srgbClr val="00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122D2B7-903D-4C1A-9791-01CA64358530}"/>
              </a:ext>
            </a:extLst>
          </p:cNvPr>
          <p:cNvSpPr/>
          <p:nvPr/>
        </p:nvSpPr>
        <p:spPr>
          <a:xfrm>
            <a:off x="2090738" y="1781176"/>
            <a:ext cx="1238250" cy="8096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94285F6-C3BD-4EC3-8DA5-8278CE14127F}"/>
              </a:ext>
            </a:extLst>
          </p:cNvPr>
          <p:cNvSpPr/>
          <p:nvPr/>
        </p:nvSpPr>
        <p:spPr>
          <a:xfrm>
            <a:off x="2090738" y="2103031"/>
            <a:ext cx="1238250" cy="8096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A937155-63C3-4CE1-9D6B-5BA6FB91D4E1}"/>
              </a:ext>
            </a:extLst>
          </p:cNvPr>
          <p:cNvSpPr/>
          <p:nvPr/>
        </p:nvSpPr>
        <p:spPr>
          <a:xfrm>
            <a:off x="2090738" y="2412547"/>
            <a:ext cx="1238250" cy="8096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11CE6E3-16F2-49E0-8A24-C7EDE449657C}"/>
              </a:ext>
            </a:extLst>
          </p:cNvPr>
          <p:cNvSpPr/>
          <p:nvPr/>
        </p:nvSpPr>
        <p:spPr>
          <a:xfrm>
            <a:off x="2090738" y="2734402"/>
            <a:ext cx="1238250" cy="8096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5754EDF-898C-48EA-BB1C-AD4AA189B074}"/>
              </a:ext>
            </a:extLst>
          </p:cNvPr>
          <p:cNvSpPr/>
          <p:nvPr/>
        </p:nvSpPr>
        <p:spPr>
          <a:xfrm>
            <a:off x="2090738" y="3056257"/>
            <a:ext cx="1238250" cy="8096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5068833-4C3F-479A-8FDD-4A7838A6737E}"/>
              </a:ext>
            </a:extLst>
          </p:cNvPr>
          <p:cNvSpPr/>
          <p:nvPr/>
        </p:nvSpPr>
        <p:spPr>
          <a:xfrm>
            <a:off x="2090738" y="3348038"/>
            <a:ext cx="1238250" cy="8096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AC083AC-CFD0-4412-A2CE-34724DBE9C9F}"/>
              </a:ext>
            </a:extLst>
          </p:cNvPr>
          <p:cNvSpPr/>
          <p:nvPr/>
        </p:nvSpPr>
        <p:spPr>
          <a:xfrm>
            <a:off x="5249333" y="4376951"/>
            <a:ext cx="699030" cy="8551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248E8E2-E875-4EE9-9118-E1086800CF44}"/>
              </a:ext>
            </a:extLst>
          </p:cNvPr>
          <p:cNvSpPr/>
          <p:nvPr/>
        </p:nvSpPr>
        <p:spPr>
          <a:xfrm>
            <a:off x="928688" y="4479904"/>
            <a:ext cx="357187" cy="7304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303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4F266AD-725B-4A9D-B448-4C000F95C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字幕 2">
            <a:extLst>
              <a:ext uri="{FF2B5EF4-FFF2-40B4-BE49-F238E27FC236}">
                <a16:creationId xmlns:a16="http://schemas.microsoft.com/office/drawing/2014/main" id="{79C1F0FF-2522-4B4C-B076-83460FEDAE42}"/>
              </a:ext>
            </a:extLst>
          </p:cNvPr>
          <p:cNvSpPr txBox="1">
            <a:spLocks/>
          </p:cNvSpPr>
          <p:nvPr/>
        </p:nvSpPr>
        <p:spPr>
          <a:xfrm>
            <a:off x="6697881" y="1409483"/>
            <a:ext cx="4711745" cy="7387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rgbClr val="000000"/>
                </a:solidFill>
              </a:rPr>
              <a:t>２</a:t>
            </a:r>
            <a:r>
              <a:rPr lang="en-US" altLang="ja-JP" sz="2800" dirty="0">
                <a:solidFill>
                  <a:srgbClr val="000000"/>
                </a:solidFill>
              </a:rPr>
              <a:t>.</a:t>
            </a:r>
            <a:r>
              <a:rPr lang="ja-JP" altLang="en-US" sz="2800" dirty="0">
                <a:solidFill>
                  <a:srgbClr val="000000"/>
                </a:solidFill>
              </a:rPr>
              <a:t>パーマリンク②</a:t>
            </a:r>
            <a:endParaRPr lang="en-US" altLang="ja-JP" sz="28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E1D5BC7-0E59-4273-A85A-51ACD7123A0F}"/>
              </a:ext>
            </a:extLst>
          </p:cNvPr>
          <p:cNvSpPr txBox="1"/>
          <p:nvPr/>
        </p:nvSpPr>
        <p:spPr>
          <a:xfrm>
            <a:off x="6999853" y="417906"/>
            <a:ext cx="4800261" cy="16445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37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04_</a:t>
            </a:r>
            <a:r>
              <a:rPr lang="ja-JP" altLang="en-US" sz="37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メディア、パーマリンク設定</a:t>
            </a:r>
            <a:endParaRPr kumimoji="1" lang="en-US" altLang="ja-JP" sz="3700" b="1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1A2DF782-05C0-4D39-B1D7-74C2B03D5E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2574" y="2539197"/>
            <a:ext cx="5480623" cy="384210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sz="1800" dirty="0">
                <a:solidFill>
                  <a:srgbClr val="000000"/>
                </a:solidFill>
              </a:rPr>
              <a:t>パーマリンク設定で記事タイトルを指定したので、記事を書いてみると</a:t>
            </a: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記事編集画面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>
                <a:solidFill>
                  <a:srgbClr val="000000"/>
                </a:solidFill>
              </a:rPr>
              <a:t>の右側のシステムメニューにある</a:t>
            </a: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パーマリンク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>
                <a:solidFill>
                  <a:srgbClr val="000000"/>
                </a:solidFill>
              </a:rPr>
              <a:t>欄に、記事タイトルが自動的に挿入され、それが記事の</a:t>
            </a:r>
            <a:r>
              <a:rPr lang="en-US" altLang="ja-JP" sz="1800" dirty="0">
                <a:solidFill>
                  <a:srgbClr val="000000"/>
                </a:solidFill>
              </a:rPr>
              <a:t>URL</a:t>
            </a:r>
            <a:r>
              <a:rPr lang="ja-JP" altLang="en-US" sz="1800" dirty="0">
                <a:solidFill>
                  <a:srgbClr val="000000"/>
                </a:solidFill>
              </a:rPr>
              <a:t>になります</a:t>
            </a:r>
            <a:r>
              <a:rPr lang="en-US" altLang="ja-JP" sz="1800" dirty="0">
                <a:solidFill>
                  <a:srgbClr val="000000"/>
                </a:solidFill>
              </a:rPr>
              <a:t>《</a:t>
            </a:r>
            <a:r>
              <a:rPr lang="ja-JP" altLang="en-US" sz="1800" dirty="0">
                <a:solidFill>
                  <a:srgbClr val="000000"/>
                </a:solidFill>
              </a:rPr>
              <a:t>画像右下</a:t>
            </a:r>
            <a:r>
              <a:rPr lang="en-US" altLang="ja-JP" sz="1800" dirty="0">
                <a:solidFill>
                  <a:srgbClr val="000000"/>
                </a:solidFill>
              </a:rPr>
              <a:t>》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sz="1800" dirty="0">
                <a:solidFill>
                  <a:srgbClr val="000000"/>
                </a:solidFill>
              </a:rPr>
              <a:t>画像左上は、記事の一覧で記事の</a:t>
            </a: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クイック編集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>
                <a:solidFill>
                  <a:srgbClr val="000000"/>
                </a:solidFill>
              </a:rPr>
              <a:t>に入ると表示される「クイック編集画面」です</a:t>
            </a:r>
            <a:br>
              <a:rPr lang="en-US" altLang="ja-JP" sz="1800" dirty="0">
                <a:solidFill>
                  <a:srgbClr val="000000"/>
                </a:solidFill>
              </a:rPr>
            </a:br>
            <a:r>
              <a:rPr lang="ja-JP" altLang="en-US" sz="1800" dirty="0">
                <a:solidFill>
                  <a:srgbClr val="000000"/>
                </a:solidFill>
              </a:rPr>
              <a:t>ここでは、</a:t>
            </a:r>
            <a:r>
              <a:rPr lang="en-US" altLang="ja-JP" sz="1800" dirty="0">
                <a:solidFill>
                  <a:srgbClr val="000000"/>
                </a:solidFill>
              </a:rPr>
              <a:t>『</a:t>
            </a:r>
            <a:r>
              <a:rPr lang="ja-JP" altLang="en-US" sz="1800" dirty="0">
                <a:solidFill>
                  <a:srgbClr val="000000"/>
                </a:solidFill>
              </a:rPr>
              <a:t>スラッグ</a:t>
            </a:r>
            <a:r>
              <a:rPr lang="en-US" altLang="ja-JP" sz="1800" dirty="0">
                <a:solidFill>
                  <a:srgbClr val="000000"/>
                </a:solidFill>
              </a:rPr>
              <a:t>』</a:t>
            </a:r>
            <a:r>
              <a:rPr lang="ja-JP" altLang="en-US" sz="1800" dirty="0">
                <a:solidFill>
                  <a:srgbClr val="000000"/>
                </a:solidFill>
              </a:rPr>
              <a:t>と表示されているのが、パーマリンクです</a:t>
            </a:r>
            <a:endParaRPr lang="en-US" altLang="ja-JP" sz="1800" dirty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sz="1800" dirty="0">
                <a:solidFill>
                  <a:srgbClr val="000000"/>
                </a:solidFill>
              </a:rPr>
              <a:t>パーマリンクは記事編集画面で、すっきりと英数字にしたり、日本語でもタイトルより短くまとめるなど、自由に最後の</a:t>
            </a:r>
            <a:r>
              <a:rPr lang="en-US" altLang="ja-JP" sz="1800" dirty="0">
                <a:solidFill>
                  <a:srgbClr val="000000"/>
                </a:solidFill>
              </a:rPr>
              <a:t>URL</a:t>
            </a:r>
            <a:r>
              <a:rPr lang="ja-JP" altLang="en-US" sz="1800" dirty="0">
                <a:solidFill>
                  <a:srgbClr val="000000"/>
                </a:solidFill>
              </a:rPr>
              <a:t>部分の変更ができます</a:t>
            </a:r>
            <a:endParaRPr lang="en-US" altLang="ja-JP" sz="1800" dirty="0">
              <a:solidFill>
                <a:srgbClr val="000000"/>
              </a:solidFill>
            </a:endParaRPr>
          </a:p>
        </p:txBody>
      </p:sp>
      <p:pic>
        <p:nvPicPr>
          <p:cNvPr id="6" name="図 5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B2886383-2CC8-490B-A85B-87DA5471AF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9" y="464419"/>
            <a:ext cx="3686202" cy="26289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EB0D6B59-B744-42E2-8CD7-D838DBB72482}"/>
              </a:ext>
            </a:extLst>
          </p:cNvPr>
          <p:cNvGrpSpPr/>
          <p:nvPr/>
        </p:nvGrpSpPr>
        <p:grpSpPr>
          <a:xfrm>
            <a:off x="2819556" y="2638186"/>
            <a:ext cx="3031181" cy="4050052"/>
            <a:chOff x="533705" y="522851"/>
            <a:chExt cx="3031181" cy="486194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69D3EF0A-4781-4432-A016-ECDD13A6AD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705" y="522851"/>
              <a:ext cx="3031181" cy="4861949"/>
            </a:xfrm>
            <a:prstGeom prst="rect">
              <a:avLst/>
            </a:prstGeom>
          </p:spPr>
        </p:pic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B122D2B7-903D-4C1A-9791-01CA64358530}"/>
                </a:ext>
              </a:extLst>
            </p:cNvPr>
            <p:cNvSpPr/>
            <p:nvPr/>
          </p:nvSpPr>
          <p:spPr>
            <a:xfrm>
              <a:off x="755422" y="4959804"/>
              <a:ext cx="1900691" cy="14196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1807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229</Words>
  <Application>Microsoft Office PowerPoint</Application>
  <PresentationFormat>ワイド画面</PresentationFormat>
  <Paragraphs>19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妙子 杉田</dc:creator>
  <cp:lastModifiedBy>妙子 杉田</cp:lastModifiedBy>
  <cp:revision>30</cp:revision>
  <dcterms:created xsi:type="dcterms:W3CDTF">2019-04-20T22:45:03Z</dcterms:created>
  <dcterms:modified xsi:type="dcterms:W3CDTF">2019-04-21T04:21:38Z</dcterms:modified>
</cp:coreProperties>
</file>